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E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080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A41-337E-401C-9776-E3D68C6956F9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909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A41-337E-401C-9776-E3D68C6956F9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70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A41-337E-401C-9776-E3D68C6956F9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5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A41-337E-401C-9776-E3D68C6956F9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363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A41-337E-401C-9776-E3D68C6956F9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089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A41-337E-401C-9776-E3D68C6956F9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15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A41-337E-401C-9776-E3D68C6956F9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965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A41-337E-401C-9776-E3D68C6956F9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247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A41-337E-401C-9776-E3D68C6956F9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813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A41-337E-401C-9776-E3D68C6956F9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79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A41-337E-401C-9776-E3D68C6956F9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330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8EA41-337E-401C-9776-E3D68C6956F9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96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97361" y="476672"/>
            <a:ext cx="8136904" cy="1872208"/>
            <a:chOff x="497361" y="476672"/>
            <a:chExt cx="8136904" cy="1872208"/>
          </a:xfrm>
        </p:grpSpPr>
        <p:sp>
          <p:nvSpPr>
            <p:cNvPr id="4" name="角丸四角形 3"/>
            <p:cNvSpPr/>
            <p:nvPr/>
          </p:nvSpPr>
          <p:spPr>
            <a:xfrm>
              <a:off x="497361" y="476672"/>
              <a:ext cx="8136904" cy="1872208"/>
            </a:xfrm>
            <a:prstGeom prst="roundRect">
              <a:avLst/>
            </a:prstGeom>
            <a:solidFill>
              <a:srgbClr val="15E7F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タイトル 1"/>
            <p:cNvSpPr txBox="1">
              <a:spLocks/>
            </p:cNvSpPr>
            <p:nvPr/>
          </p:nvSpPr>
          <p:spPr>
            <a:xfrm>
              <a:off x="785393" y="548680"/>
              <a:ext cx="7704856" cy="172819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400" dirty="0" smtClean="0"/>
                <a:t>　 </a:t>
              </a:r>
              <a:r>
                <a:rPr lang="ja-JP" altLang="en-US" sz="3600" dirty="0" smtClean="0"/>
                <a:t>第４回</a:t>
              </a:r>
              <a:r>
                <a:rPr lang="ja-JP" altLang="en-US" sz="3600" dirty="0" smtClean="0"/>
                <a:t>日本睡眠検査学会 学術集会</a:t>
              </a:r>
              <a:endParaRPr lang="en-US" altLang="ja-JP" sz="3600" dirty="0" smtClean="0"/>
            </a:p>
            <a:p>
              <a:r>
                <a:rPr lang="ja-JP" altLang="en-US" sz="1100" dirty="0" smtClean="0"/>
                <a:t>　</a:t>
              </a:r>
              <a:endParaRPr lang="en-US" altLang="ja-JP" sz="1100" dirty="0" smtClean="0"/>
            </a:p>
            <a:p>
              <a:r>
                <a:rPr lang="ja-JP" altLang="en-US" sz="4000" dirty="0" smtClean="0"/>
                <a:t>日本睡眠検査学会  ＣＯＩの開示</a:t>
              </a:r>
              <a:endParaRPr lang="ja-JP" altLang="en-US" sz="4000" dirty="0"/>
            </a:p>
          </p:txBody>
        </p:sp>
        <p:pic>
          <p:nvPicPr>
            <p:cNvPr id="1027" name="Picture 3" descr="C:\Users\山本 勝徳\Desktop\20211206日本睡眠検査学会\01 日本睡眠検査学会\1.日本睡眠検査学会\事務局関係\睡眠検査学会ロゴ.psd\日本睡眠検査学会ロゴ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906" y="692696"/>
              <a:ext cx="577535" cy="5928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3140968"/>
            <a:ext cx="7848872" cy="3240360"/>
          </a:xfrm>
        </p:spPr>
        <p:txBody>
          <a:bodyPr anchor="t">
            <a:normAutofit/>
          </a:bodyPr>
          <a:lstStyle/>
          <a:p>
            <a:r>
              <a:rPr kumimoji="1" lang="ja-JP" altLang="en-US" sz="4000" dirty="0" smtClean="0">
                <a:solidFill>
                  <a:schemeClr val="tx1"/>
                </a:solidFill>
                <a:latin typeface="+mn-ea"/>
              </a:rPr>
              <a:t>演題発表に際し、</a:t>
            </a:r>
            <a:endParaRPr kumimoji="1" lang="en-US" altLang="ja-JP" sz="40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開示す</a:t>
            </a:r>
            <a:r>
              <a:rPr lang="ja-JP" altLang="en-US" sz="4000" dirty="0" smtClean="0">
                <a:solidFill>
                  <a:schemeClr val="tx1"/>
                </a:solidFill>
                <a:latin typeface="+mn-ea"/>
              </a:rPr>
              <a:t>べき</a:t>
            </a:r>
            <a:r>
              <a:rPr lang="en-US" altLang="ja-JP" sz="4000" dirty="0" smtClean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4000" dirty="0" smtClean="0">
                <a:solidFill>
                  <a:schemeClr val="tx1"/>
                </a:solidFill>
                <a:latin typeface="+mn-ea"/>
              </a:rPr>
              <a:t>はございません。</a:t>
            </a:r>
            <a:endParaRPr lang="en-US" altLang="ja-JP" sz="4000" dirty="0" smtClean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4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4000" dirty="0" smtClean="0">
                <a:solidFill>
                  <a:schemeClr val="tx1"/>
                </a:solidFill>
                <a:latin typeface="+mn-ea"/>
              </a:rPr>
              <a:t>筆頭演者：○○　○○</a:t>
            </a:r>
            <a:endParaRPr kumimoji="1" lang="ja-JP" altLang="en-US" sz="4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5377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山本 勝徳</dc:creator>
  <cp:lastModifiedBy>山本 勝徳</cp:lastModifiedBy>
  <cp:revision>3</cp:revision>
  <dcterms:created xsi:type="dcterms:W3CDTF">2022-01-07T00:25:41Z</dcterms:created>
  <dcterms:modified xsi:type="dcterms:W3CDTF">2022-11-22T06:30:57Z</dcterms:modified>
</cp:coreProperties>
</file>