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08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701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58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70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2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34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10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97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56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99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72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43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8A838-0AC5-4E5C-8C5F-F2CBB43EC822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82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2348881"/>
            <a:ext cx="8568952" cy="4464495"/>
          </a:xfrm>
        </p:spPr>
        <p:txBody>
          <a:bodyPr>
            <a:normAutofit/>
          </a:bodyPr>
          <a:lstStyle/>
          <a:p>
            <a:pPr algn="r"/>
            <a:r>
              <a:rPr lang="en-US" altLang="ja-JP" sz="1600" b="1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600" b="1" dirty="0" smtClean="0">
                <a:solidFill>
                  <a:srgbClr val="FF0000"/>
                </a:solidFill>
                <a:latin typeface="+mn-ea"/>
              </a:rPr>
              <a:t>過去</a:t>
            </a:r>
            <a:r>
              <a:rPr lang="en-US" altLang="ja-JP" sz="1600" b="1" dirty="0" smtClean="0">
                <a:solidFill>
                  <a:srgbClr val="FF0000"/>
                </a:solidFill>
                <a:latin typeface="+mn-ea"/>
              </a:rPr>
              <a:t>3</a:t>
            </a:r>
            <a:r>
              <a:rPr lang="ja-JP" altLang="en-US" sz="1600" b="1" dirty="0" smtClean="0">
                <a:solidFill>
                  <a:srgbClr val="FF0000"/>
                </a:solidFill>
                <a:latin typeface="+mn-ea"/>
              </a:rPr>
              <a:t>年間において開示すべき内容がある項目のみ記載し、その他の項目は削除して下さい。</a:t>
            </a:r>
            <a:endParaRPr lang="en-US" altLang="ja-JP" sz="1600" b="1" dirty="0" smtClean="0">
              <a:solidFill>
                <a:srgbClr val="FF0000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 顧問：</a:t>
            </a:r>
            <a:endParaRPr kumimoji="1"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 株保有・利益：</a:t>
            </a:r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 特許使用料：</a:t>
            </a:r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 講演料：</a:t>
            </a:r>
            <a:endParaRPr kumimoji="1"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 原稿料：</a:t>
            </a:r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 受託研究・共同研究費：</a:t>
            </a:r>
            <a:endParaRPr kumimoji="1"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 奨学寄附金：</a:t>
            </a:r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 寄附講座所属：</a:t>
            </a:r>
            <a:endParaRPr kumimoji="1"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 贈答品などの報酬：</a:t>
            </a:r>
            <a:endParaRPr kumimoji="1" lang="en-US" altLang="ja-JP" sz="2400" dirty="0" smtClean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497361" y="332656"/>
            <a:ext cx="8136904" cy="1872208"/>
            <a:chOff x="497361" y="332656"/>
            <a:chExt cx="8136904" cy="1872208"/>
          </a:xfrm>
        </p:grpSpPr>
        <p:sp>
          <p:nvSpPr>
            <p:cNvPr id="5" name="角丸四角形 4"/>
            <p:cNvSpPr/>
            <p:nvPr/>
          </p:nvSpPr>
          <p:spPr>
            <a:xfrm>
              <a:off x="497361" y="332656"/>
              <a:ext cx="8136904" cy="1872208"/>
            </a:xfrm>
            <a:prstGeom prst="roundRect">
              <a:avLst/>
            </a:prstGeom>
            <a:solidFill>
              <a:srgbClr val="15E7F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タイトル 1"/>
            <p:cNvSpPr txBox="1">
              <a:spLocks/>
            </p:cNvSpPr>
            <p:nvPr/>
          </p:nvSpPr>
          <p:spPr>
            <a:xfrm>
              <a:off x="785393" y="404664"/>
              <a:ext cx="7704856" cy="172819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400" dirty="0" smtClean="0"/>
                <a:t>　 </a:t>
              </a:r>
              <a:r>
                <a:rPr lang="ja-JP" altLang="en-US" sz="3600" dirty="0" smtClean="0"/>
                <a:t>第４回</a:t>
              </a:r>
              <a:r>
                <a:rPr lang="ja-JP" altLang="en-US" sz="3600" dirty="0" smtClean="0"/>
                <a:t>日本睡眠検査学会 学術集会</a:t>
              </a:r>
              <a:endParaRPr lang="en-US" altLang="ja-JP" sz="3600" dirty="0" smtClean="0"/>
            </a:p>
            <a:p>
              <a:r>
                <a:rPr lang="ja-JP" altLang="en-US" sz="1100" dirty="0" smtClean="0"/>
                <a:t>　</a:t>
              </a:r>
              <a:endParaRPr lang="en-US" altLang="ja-JP" sz="1100" dirty="0" smtClean="0"/>
            </a:p>
            <a:p>
              <a:r>
                <a:rPr lang="ja-JP" altLang="en-US" sz="4000" dirty="0" smtClean="0"/>
                <a:t>日本睡眠検査学会  ＣＯＩの開示</a:t>
              </a:r>
              <a:endParaRPr lang="ja-JP" altLang="en-US" sz="4000" dirty="0"/>
            </a:p>
          </p:txBody>
        </p:sp>
        <p:pic>
          <p:nvPicPr>
            <p:cNvPr id="7" name="Picture 3" descr="C:\Users\山本 勝徳\Desktop\20211206日本睡眠検査学会\01 日本睡眠検査学会\1.日本睡眠検査学会\事務局関係\睡眠検査学会ロゴ.psd\日本睡眠検査学会ロゴ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906" y="548680"/>
              <a:ext cx="577535" cy="5928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39652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67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 勝徳</dc:creator>
  <cp:lastModifiedBy>山本 勝徳</cp:lastModifiedBy>
  <cp:revision>4</cp:revision>
  <dcterms:created xsi:type="dcterms:W3CDTF">2021-12-22T04:26:57Z</dcterms:created>
  <dcterms:modified xsi:type="dcterms:W3CDTF">2022-11-22T06:31:31Z</dcterms:modified>
</cp:coreProperties>
</file>